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84653-AE9D-4871-BE74-928CE3F3A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FFC5C-BBB5-4AF9-B573-76660530B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B0327-DEAB-41D8-B82C-626E121B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18E39-31F2-45F8-9BC6-0E6A8D805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985C4-CC91-4D62-AF17-D3FF136EB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0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575B2-50A2-4E76-AE13-730B7715D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008D3E-CA4F-4EBA-9174-3FEA03BFA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4A37E-5443-4CC3-9E51-EE951DA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5168A-9183-4DD0-B1A1-0864F95C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A490B-E65C-43FC-B315-296BB752A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94604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F6A209-5ABD-44D0-99DE-9D3B003124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B1FD58-AB03-44FD-801C-3AB8574B4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46FE4-8CD0-4F2B-96E8-92058038E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DCACF-79B5-4F38-91CE-BFA90C1B8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2DAFD-A3ED-45D0-BC19-EF2150364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9944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D687-664C-42D0-A0F5-323B74DFD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F32D3-9C68-48D4-95D6-42F9B21E1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8E299-73CF-4FE5-8C83-84FA423C1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05712-7D3B-483D-8CDB-8016EB5B1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9091B-4C4A-4997-831D-CC238286C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5022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B77AF-7751-4A0C-8162-D7CE8214B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2DAF8-955F-45F8-AF12-39BF22A7A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69C0A-1B87-4018-99A6-26234E281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8F9CA-64A7-47BE-9837-A8366987D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F44F0-2BA2-4111-BB79-FEECF3B2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65503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0EAF4-B909-41CC-88E4-A1D59DE80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0E1E9-DFE4-4889-A7DD-DA296C65E7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CC31E6-E3C7-458E-9243-FE5DD818B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3C851-73FB-4CD8-9F53-0A6974BD1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FE0A1C-9987-40CC-9E7A-4C452CE15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2DC06-1001-4FF8-BF61-1BEC6A52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51787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0B194-F65C-4FDC-A20C-E32E3A37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8116A-9AF0-42A3-8A0E-3E965BE40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B99DD6-8455-4ED7-AD5A-8FFE8464C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39DAA9-BBD0-4FFF-9EEC-2CBD01867A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4F81A5-BC00-42A9-B500-BEC0F5D0FF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E23092-64AD-4CFE-A51A-7C6811DA3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F2EB1E-DF99-4333-96D3-2B722DD2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1741E7-C807-475E-BB8D-2BEB88DC7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87853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0A144-55A7-46BA-863A-701B15673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515164-92F4-416E-98F4-512928F9F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9F0C4C-77D3-4308-98B7-8613F3740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505A59-E648-4B40-8305-8AF91F1C9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24507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114C28-1C8E-409A-9CE4-6422C04F3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4/7/2020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5BC1C9-C386-4DC6-820E-1790C8FBB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53581-BC00-48EE-A2E2-8BB2B53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79041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D485E-774E-4A20-B8D6-08C5E8757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6C5A1-A89B-4D37-89B1-9B3215609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11BFA9-FD47-4552-BF8E-E06CEFB56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D80849-8A4B-4304-98A1-25CFDD60B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31BC2E-783C-40F5-8B30-89D8066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38236-4E06-411E-963A-77DAD6123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108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E02A5-67BC-40C3-87A5-0675395A8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773389-D184-4674-B9D2-85FE168144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5556FF-D258-4997-AFDA-5B3E7AF7D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E6190-81D1-4CCF-9F8D-CE910DB5E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CEF0F-3635-46F5-8671-8C108338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3D660-3ABA-42D4-9727-CF2A1244D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9859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2E2340-0DC8-4E5C-B261-4DBC84F22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E88C2-1086-4F91-8BD5-72CF9D460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E472F-FB30-4378-856A-3DC1227D18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4/7/2020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9136B-7094-4B74-BD53-49E984C4E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C3923-9980-412A-BCC5-3918986684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98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190BBA-15C4-446F-9C8B-F3609B996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Curriculum in Mathematics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389D27-250A-4700-A41A-631C54182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By Dr. Meena Sharma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3" descr="A picture containing clothing&#10;&#10;Description automatically generated">
            <a:extLst>
              <a:ext uri="{FF2B5EF4-FFF2-40B4-BE49-F238E27FC236}">
                <a16:creationId xmlns:a16="http://schemas.microsoft.com/office/drawing/2014/main" id="{001BBF8A-8E41-4302-A703-967C158FA7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11"/>
          <a:stretch/>
        </p:blipFill>
        <p:spPr>
          <a:xfrm>
            <a:off x="419382" y="1606460"/>
            <a:ext cx="4047843" cy="227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18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1F7A0-4A35-45E4-8DC3-ADBDA8072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2A76655-D580-4239-9D13-5CBAAF931E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1438275"/>
            <a:ext cx="10144125" cy="474345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B72FA3-FE51-43EA-ADE0-A1A5E193D90D}"/>
              </a:ext>
            </a:extLst>
          </p:cNvPr>
          <p:cNvSpPr/>
          <p:nvPr/>
        </p:nvSpPr>
        <p:spPr>
          <a:xfrm>
            <a:off x="752475" y="1438275"/>
            <a:ext cx="542925" cy="4554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08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C83B8-8DAD-492D-9309-2C54822C1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1BF25DF-8439-4DC0-96F5-213308E1F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1857375"/>
            <a:ext cx="9315450" cy="401955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76B53B-CC3F-463B-B7F9-584D43FCC585}"/>
              </a:ext>
            </a:extLst>
          </p:cNvPr>
          <p:cNvSpPr/>
          <p:nvPr/>
        </p:nvSpPr>
        <p:spPr>
          <a:xfrm>
            <a:off x="1343025" y="1857375"/>
            <a:ext cx="707717" cy="3913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44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8EC97E-B604-4C71-B7F3-1BCE80A57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/>
              <a:t>Details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5A5428D-1677-44C1-A967-2EAF8021B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3013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CE03EF-6C35-46B7-93C1-76D20A768813}"/>
              </a:ext>
            </a:extLst>
          </p:cNvPr>
          <p:cNvSpPr/>
          <p:nvPr/>
        </p:nvSpPr>
        <p:spPr>
          <a:xfrm>
            <a:off x="798990" y="858525"/>
            <a:ext cx="363985" cy="4867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53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1496E8-4882-494B-81E6-6D1B9A492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ECF62F-5AD5-4D5C-843D-50ADCC6440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Details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A86AF4B-A770-4136-A1FA-496BB45A6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1688089"/>
            <a:ext cx="6553545" cy="348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80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E42CADE-1968-4A6B-BE93-FFC6953AC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" r="1" b="2811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45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36B61-DBC6-4BF3-A018-28ADC9F5A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154" y="2410441"/>
            <a:ext cx="3667039" cy="167660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dirty="0"/>
              <a:t>Curriculum and Syllabus</a:t>
            </a:r>
          </a:p>
        </p:txBody>
      </p:sp>
      <p:sp>
        <p:nvSpPr>
          <p:cNvPr id="19" name="Content Placeholder 13">
            <a:extLst>
              <a:ext uri="{FF2B5EF4-FFF2-40B4-BE49-F238E27FC236}">
                <a16:creationId xmlns:a16="http://schemas.microsoft.com/office/drawing/2014/main" id="{180D044F-766C-4E33-8942-7B3EEDF38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10" y="3876675"/>
            <a:ext cx="3667036" cy="760096"/>
          </a:xfrm>
        </p:spPr>
        <p:txBody>
          <a:bodyPr>
            <a:normAutofit/>
          </a:bodyPr>
          <a:lstStyle/>
          <a:p>
            <a:r>
              <a:rPr lang="en-US" sz="1800" dirty="0"/>
              <a:t>Details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"/>
            <a:ext cx="7555992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1E7F586-E7DF-4758-8735-52BF2A95CE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" r="-1" b="-1"/>
          <a:stretch/>
        </p:blipFill>
        <p:spPr>
          <a:xfrm>
            <a:off x="5276088" y="640082"/>
            <a:ext cx="6276250" cy="55778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5498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08BE183-E12D-4A40-9B71-9BC52B4252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4"/>
          <a:stretch/>
        </p:blipFill>
        <p:spPr>
          <a:xfrm>
            <a:off x="797391" y="804334"/>
            <a:ext cx="10615494" cy="507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65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E8C97F-CE73-4822-8C90-7BC8AB56A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Principles of Curriculum Construction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25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7F85B-5C44-4757-A405-D799ED23A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3C839EB-E9F2-4690-AA1B-2F5157333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304926"/>
            <a:ext cx="9077325" cy="509587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2E09E7-0878-4468-803B-5EEA735A4A0C}"/>
              </a:ext>
            </a:extLst>
          </p:cNvPr>
          <p:cNvSpPr/>
          <p:nvPr/>
        </p:nvSpPr>
        <p:spPr>
          <a:xfrm>
            <a:off x="1482571" y="1304926"/>
            <a:ext cx="435006" cy="4856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91859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273483A-5F3C-42FA-A5F1-C66C8F1B7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" r="814" b="-1"/>
          <a:stretch/>
        </p:blipFill>
        <p:spPr>
          <a:xfrm>
            <a:off x="20" y="-1"/>
            <a:ext cx="12191980" cy="4394997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03CC970-4826-4CED-8063-0FB67663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286518" y="4564049"/>
            <a:ext cx="3905483" cy="2293951"/>
          </a:xfrm>
          <a:custGeom>
            <a:avLst/>
            <a:gdLst>
              <a:gd name="connsiteX0" fmla="*/ 0 w 3905483"/>
              <a:gd name="connsiteY0" fmla="*/ 2293951 h 2293951"/>
              <a:gd name="connsiteX1" fmla="*/ 3905483 w 3905483"/>
              <a:gd name="connsiteY1" fmla="*/ 2293951 h 2293951"/>
              <a:gd name="connsiteX2" fmla="*/ 3905483 w 3905483"/>
              <a:gd name="connsiteY2" fmla="*/ 0 h 2293951"/>
              <a:gd name="connsiteX3" fmla="*/ 2479521 w 3905483"/>
              <a:gd name="connsiteY3" fmla="*/ 0 h 2293951"/>
              <a:gd name="connsiteX4" fmla="*/ 1739055 w 3905483"/>
              <a:gd name="connsiteY4" fmla="*/ 0 h 2293951"/>
              <a:gd name="connsiteX5" fmla="*/ 1737976 w 3905483"/>
              <a:gd name="connsiteY5" fmla="*/ 2332 h 2293951"/>
              <a:gd name="connsiteX6" fmla="*/ 1061319 w 3905483"/>
              <a:gd name="connsiteY6" fmla="*/ 2332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5483" h="2293951">
                <a:moveTo>
                  <a:pt x="0" y="2293951"/>
                </a:moveTo>
                <a:lnTo>
                  <a:pt x="3905483" y="2293951"/>
                </a:lnTo>
                <a:lnTo>
                  <a:pt x="3905483" y="0"/>
                </a:lnTo>
                <a:lnTo>
                  <a:pt x="2479521" y="0"/>
                </a:lnTo>
                <a:lnTo>
                  <a:pt x="1739055" y="0"/>
                </a:lnTo>
                <a:lnTo>
                  <a:pt x="1737976" y="2332"/>
                </a:lnTo>
                <a:lnTo>
                  <a:pt x="1061319" y="233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490D63-3365-45CC-AC50-705C1B768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4564049"/>
            <a:ext cx="9110805" cy="2293951"/>
          </a:xfrm>
          <a:custGeom>
            <a:avLst/>
            <a:gdLst>
              <a:gd name="connsiteX0" fmla="*/ 0 w 9110805"/>
              <a:gd name="connsiteY0" fmla="*/ 2293951 h 2293951"/>
              <a:gd name="connsiteX1" fmla="*/ 107316 w 9110805"/>
              <a:gd name="connsiteY1" fmla="*/ 2293951 h 2293951"/>
              <a:gd name="connsiteX2" fmla="*/ 7277190 w 9110805"/>
              <a:gd name="connsiteY2" fmla="*/ 2293951 h 2293951"/>
              <a:gd name="connsiteX3" fmla="*/ 8048407 w 9110805"/>
              <a:gd name="connsiteY3" fmla="*/ 2293951 h 2293951"/>
              <a:gd name="connsiteX4" fmla="*/ 9110805 w 9110805"/>
              <a:gd name="connsiteY4" fmla="*/ 0 h 2293951"/>
              <a:gd name="connsiteX5" fmla="*/ 8339588 w 9110805"/>
              <a:gd name="connsiteY5" fmla="*/ 0 h 2293951"/>
              <a:gd name="connsiteX6" fmla="*/ 107316 w 9110805"/>
              <a:gd name="connsiteY6" fmla="*/ 0 h 2293951"/>
              <a:gd name="connsiteX7" fmla="*/ 0 w 9110805"/>
              <a:gd name="connsiteY7" fmla="*/ 0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0805" h="2293951">
                <a:moveTo>
                  <a:pt x="0" y="2293951"/>
                </a:moveTo>
                <a:lnTo>
                  <a:pt x="107316" y="2293951"/>
                </a:lnTo>
                <a:lnTo>
                  <a:pt x="7277190" y="2293951"/>
                </a:lnTo>
                <a:lnTo>
                  <a:pt x="8048407" y="2293951"/>
                </a:lnTo>
                <a:lnTo>
                  <a:pt x="9110805" y="0"/>
                </a:lnTo>
                <a:lnTo>
                  <a:pt x="8339588" y="0"/>
                </a:lnTo>
                <a:lnTo>
                  <a:pt x="107316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C660CF-DE9D-4A5B-8CD6-F185B74A6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858247"/>
            <a:ext cx="6982834" cy="1026435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F84428-AB88-45E4-92B2-309BEF7EF749}"/>
              </a:ext>
            </a:extLst>
          </p:cNvPr>
          <p:cNvSpPr/>
          <p:nvPr/>
        </p:nvSpPr>
        <p:spPr>
          <a:xfrm>
            <a:off x="62144" y="319596"/>
            <a:ext cx="532660" cy="3968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60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B8EF2-6EF0-4BEE-8DAB-F4FE490ED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8C1984-D13B-4473-B00A-A9BDD44B9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40EF77-F212-4336-B688-7599E9BE42CE}"/>
              </a:ext>
            </a:extLst>
          </p:cNvPr>
          <p:cNvSpPr/>
          <p:nvPr/>
        </p:nvSpPr>
        <p:spPr>
          <a:xfrm>
            <a:off x="213064" y="62144"/>
            <a:ext cx="625136" cy="5184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88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19</Words>
  <Application>Microsoft Office PowerPoint</Application>
  <PresentationFormat>Widescreen</PresentationFormat>
  <Paragraphs>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Curriculum in Mathematics</vt:lpstr>
      <vt:lpstr>Introduction</vt:lpstr>
      <vt:lpstr>PowerPoint Presentation</vt:lpstr>
      <vt:lpstr>Curriculum and Syllabus</vt:lpstr>
      <vt:lpstr>PowerPoint Presentation</vt:lpstr>
      <vt:lpstr>Principles of Curriculum Construction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in Mathematics</dc:title>
  <dc:creator>Shubham Sharma</dc:creator>
  <cp:lastModifiedBy>Shubham Sharma</cp:lastModifiedBy>
  <cp:revision>3</cp:revision>
  <dcterms:created xsi:type="dcterms:W3CDTF">2020-04-07T09:18:25Z</dcterms:created>
  <dcterms:modified xsi:type="dcterms:W3CDTF">2020-04-07T09:25:26Z</dcterms:modified>
</cp:coreProperties>
</file>